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40"/>
    <p:restoredTop sz="94398"/>
  </p:normalViewPr>
  <p:slideViewPr>
    <p:cSldViewPr snapToGrid="0" snapToObjects="1">
      <p:cViewPr varScale="1">
        <p:scale>
          <a:sx n="76" d="100"/>
          <a:sy n="76" d="100"/>
        </p:scale>
        <p:origin x="139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5/30/24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5/30/24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5/30/24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5/30/24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5/30/24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5/30/24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5/30/24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5/30/24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5/30/24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5/30/24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5/30/24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5/30/24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5/30/24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5/30/24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5/30/24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5/30/24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5/30/24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5/30/24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DBY_ntuMmqg&amp;list=PLlqY465vYEEYZXq-gw1z8CGuEB0309fAl&amp;index=2" TargetMode="External"/><Relationship Id="rId7" Type="http://schemas.openxmlformats.org/officeDocument/2006/relationships/hyperlink" Target="https://easel.teacherspayteachers.com/students?code=4JHJ8E&amp;utm_campaign=direct" TargetMode="External"/><Relationship Id="rId2" Type="http://schemas.openxmlformats.org/officeDocument/2006/relationships/hyperlink" Target="https://www.youtube.com/watch?v=23EQpLUq6NI&amp;list=PLlqY465vYEEYZXq-gw1z8CGuEB0309fAl&amp;index=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amrcJKIN5IM&amp;list=PLlqY465vYEEYZXq-gw1z8CGuEB0309fAl&amp;index=6" TargetMode="External"/><Relationship Id="rId5" Type="http://schemas.openxmlformats.org/officeDocument/2006/relationships/hyperlink" Target="https://www.youtube.com/watch?v=jkvPQLEgww4&amp;list=PLlqY465vYEEYZXq-gw1z8CGuEB0309fAl&amp;index=4" TargetMode="External"/><Relationship Id="rId4" Type="http://schemas.openxmlformats.org/officeDocument/2006/relationships/hyperlink" Target="https://www.youtube.com/watch?v=tLMICu97ZRs&amp;list=PLlqY465vYEEYZXq-gw1z8CGuEB0309fAl&amp;index=3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8D7BB3-029F-8040-B9FD-1528CD036EE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Rising 7</a:t>
            </a:r>
            <a:r>
              <a:rPr lang="en-US" baseline="30000" dirty="0"/>
              <a:t>th</a:t>
            </a:r>
            <a:r>
              <a:rPr lang="en-US" dirty="0"/>
              <a:t> Summer French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84A2C0-3F2C-DA4C-B71D-6CC9EC95783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6627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515119-92E3-0C48-8378-3C52A5513C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2958" y="0"/>
            <a:ext cx="10396882" cy="83820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C00000"/>
                </a:solidFill>
              </a:rPr>
              <a:t>Rising 7</a:t>
            </a:r>
            <a:r>
              <a:rPr lang="en-US" sz="4000" baseline="30000" dirty="0">
                <a:solidFill>
                  <a:srgbClr val="C00000"/>
                </a:solidFill>
              </a:rPr>
              <a:t>th</a:t>
            </a:r>
            <a:r>
              <a:rPr lang="en-US" sz="4000" dirty="0">
                <a:solidFill>
                  <a:srgbClr val="C00000"/>
                </a:solidFill>
              </a:rPr>
              <a:t> Summer French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CFA206-D65D-F240-9E89-3F56B69A3D1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53533" y="643467"/>
            <a:ext cx="5918201" cy="48598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rgbClr val="0070C0"/>
                </a:solidFill>
              </a:rPr>
              <a:t>Immersive exposure:</a:t>
            </a:r>
          </a:p>
          <a:p>
            <a:pPr marL="0" indent="0">
              <a:buNone/>
            </a:pPr>
            <a:r>
              <a:rPr lang="en-US" dirty="0"/>
              <a:t>Each of the 5 Petit ours Brun episodes you will:</a:t>
            </a:r>
          </a:p>
          <a:p>
            <a:r>
              <a:rPr lang="en-US" dirty="0"/>
              <a:t>Offer a action/plot summary (5 bullet points)</a:t>
            </a:r>
          </a:p>
          <a:p>
            <a:r>
              <a:rPr lang="en-US" dirty="0"/>
              <a:t>1 new vocabulary word you learned </a:t>
            </a:r>
          </a:p>
          <a:p>
            <a:pPr marL="0" indent="0">
              <a:buNone/>
            </a:pPr>
            <a:r>
              <a:rPr lang="en-US" dirty="0">
                <a:solidFill>
                  <a:srgbClr val="C000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Episode 1</a:t>
            </a:r>
            <a:endParaRPr lang="en-US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C0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Episode 2</a:t>
            </a:r>
            <a:endParaRPr lang="en-US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C0000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Episode 3</a:t>
            </a:r>
            <a:endParaRPr lang="en-US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C0000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Episode 4</a:t>
            </a:r>
            <a:endParaRPr lang="en-US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C00000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Episode 5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F4F4D93-F170-864E-846A-01286720D939}"/>
              </a:ext>
            </a:extLst>
          </p:cNvPr>
          <p:cNvSpPr txBox="1">
            <a:spLocks/>
          </p:cNvSpPr>
          <p:nvPr/>
        </p:nvSpPr>
        <p:spPr>
          <a:xfrm>
            <a:off x="6671734" y="1940984"/>
            <a:ext cx="4622800" cy="25273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800" dirty="0">
                <a:solidFill>
                  <a:srgbClr val="0070C0"/>
                </a:solidFill>
              </a:rPr>
              <a:t>Reading comprehension: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Follow the link to complete all 10 short reading activities with questions &amp; Worksheets: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rgbClr val="C00000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reading activities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83695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Main Event</Template>
  <TotalTime>63</TotalTime>
  <Words>69</Words>
  <Application>Microsoft Macintosh PowerPoint</Application>
  <PresentationFormat>Widescreen</PresentationFormat>
  <Paragraphs>14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Impact</vt:lpstr>
      <vt:lpstr>Main Event</vt:lpstr>
      <vt:lpstr>Rising 7th Summer French</vt:lpstr>
      <vt:lpstr>Rising 7th Summer French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Rising 7th Summer French</dc:title>
  <dc:creator>Grant, Raygen</dc:creator>
  <cp:lastModifiedBy>Grant, Raygen</cp:lastModifiedBy>
  <cp:revision>3</cp:revision>
  <dcterms:created xsi:type="dcterms:W3CDTF">2024-05-30T15:38:05Z</dcterms:created>
  <dcterms:modified xsi:type="dcterms:W3CDTF">2024-05-30T16:41:27Z</dcterms:modified>
</cp:coreProperties>
</file>